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10258240" y="3015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Aleksy Kucy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20.01.2026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460" y="318682"/>
            <a:ext cx="2104103" cy="6291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171D0B-DB2D-944B-789A-C0AE3029492F}"/>
              </a:ext>
            </a:extLst>
          </p:cNvPr>
          <p:cNvSpPr txBox="1"/>
          <p:nvPr/>
        </p:nvSpPr>
        <p:spPr>
          <a:xfrm>
            <a:off x="2372360" y="5836198"/>
            <a:ext cx="8519160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If the first stage lands, the money stays at home. </a:t>
            </a:r>
          </a:p>
          <a:p>
            <a:pPr algn="ctr"/>
            <a:r>
              <a:rPr lang="en-US" sz="28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Let's try to predict that.</a:t>
            </a:r>
            <a:endParaRPr lang="en-US" sz="2800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Words>1361</Words>
  <Application>Microsoft Office PowerPoint</Application>
  <PresentationFormat>Widescreen</PresentationFormat>
  <Paragraphs>236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PC</cp:lastModifiedBy>
  <cp:revision>200</cp:revision>
  <dcterms:created xsi:type="dcterms:W3CDTF">2021-04-29T18:58:34Z</dcterms:created>
  <dcterms:modified xsi:type="dcterms:W3CDTF">2026-01-20T20:38:43Z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